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0" fill="hold" nodeType="clickEffect"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