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charts/_rels/chart1.xml.rels><?xml version="1.0" encoding="UTF-8" standalone="yes"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Q1</c:v>
                </c:pt>
                <c:pt idx="1">
                  <c:v>Q2</c:v>
                </c:pt>
                <c:pt idx="2">
                  <c:v>Q3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914400"/>
          <a:ext cx="54864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