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  <cp:contentStatus>Draft</cp:contentStatus>
</cp:coreProperties>
</file>