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i4>42</vt:i4>
  </property>
</Properties>
</file>