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2026-01-01T00:00:00Z</dcterms:created>
  <dcterms:modified xsi:type="dcterms:W3CDTF">2026-01-02T00:00:00Z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stProp">
    <vt:lpwstr>hello world</vt:lpwstr>
  </property>
</Properties>
</file>