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stProp">
    <vt:r8>3.14159</vt:r8>
  </property>
</Properties>
</file>