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_xmlsignatures/_rels/origin.sigs.rels><?xml version="1.0" encoding="UTF-8" standalone="yes"?><Relationships xmlns="http://schemas.openxmlformats.org/package/2006/relationships"><Relationship Id="rIdSig1" Type="http://schemas.openxmlformats.org/package/2006/relationships/digital-signature/signature" Target="sig1.xml"/></Relationships>
</file>

<file path=_xmlsignatures/sig1.xml><?xml version="1.0" encoding="utf-8"?>
<Signature xmlns="http://www.w3.org/2000/09/xmldsig#">
  <SignedInfo/>
  <SignatureValue>ignored</SignatureValue>
  <KeyInfo>
    <X509Data>
      <X509SubjectName>CN=Alice Example</X509SubjectName>
    </X509Data>
  </KeyInfo>
  <Object>
    <SignatureProperties xmlns:xades="http://uri.etsi.org/01903/v1.3.2#">
      <SignatureProperty>
        <xades:SigningTime>2024-04-01T12:34:56Z</xades:SigningTime>
      </SignatureProperty>
    </SignatureProperties>
  </Object>
</Signatur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