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54864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600"/>
              <a:t>Sized text 36pt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