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grpSp>
        <p:nvGrpSpPr>
          <p:cNvPr id="6" name="Group 5"/>
          <p:cNvGrpSpPr/>
          <p:nvPr/>
        </p:nvGrpSpPr>
        <p:grpSpPr>
          <a:xfrm>
            <a:off x="914400" y="914400"/>
            <a:ext cx="4572000" cy="1828800"/>
            <a:chOff x="914400" y="914400"/>
            <a:chExt cx="4572000" cy="1828800"/>
          </a:xfrm>
        </p:grpSpPr>
        <p:sp>
          <p:nvSpPr>
            <p:cNvPr id="3" name="Rectangle 2"/>
            <p:cNvSpPr/>
            <p:nvPr/>
          </p:nvSpPr>
          <p:spPr>
            <a:xfrm>
              <a:off x="914400" y="914400"/>
              <a:ext cx="1828800" cy="914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" name="Oval 3"/>
            <p:cNvSpPr/>
            <p:nvPr/>
          </p:nvSpPr>
          <p:spPr>
            <a:xfrm>
              <a:off x="3657600" y="914400"/>
              <a:ext cx="1828800" cy="914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" name="Connector 4"/>
            <p:cNvCxnSpPr/>
            <p:nvPr/>
          </p:nvCxnSpPr>
          <p:spPr>
            <a:xfrm>
              <a:off x="914400" y="2743200"/>
              <a:ext cx="45720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