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slide" Target="slide2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914400" y="1828800"/>
            <a:ext cx="5486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>
                <a:hlinkClick action="ppaction://hlinksldjump" r:id="rId2"/>
              </a:rPr>
              <a:t>Jump to slide 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