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file:///C:/docs/other.pptx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Click 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