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rcRect t="20000"/>
          <a:stretch>
            <a:fillRect/>
          </a:stretch>
        </p:blipFill>
        <p:spPr>
          <a:xfrm>
            <a:off x="1828800" y="1828800"/>
            <a:ext cx="2743200" cy="2743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