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/>
        </p:txBody>
      </p:sp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0800000">
            <a:off x="1828800" y="1828800"/>
            <a:ext cx="2743200" cy="27432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