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828800" y="1828800"/>
            <a:ext cx="2743200" cy="2743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