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xmlns:r="http://schemas.openxmlformats.org/officeDocument/2006/relationships" r:id="rId999"/>
              </a:rPr>
              <a:t>dangling-rel slide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