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Markup-compatibility demo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  <p:extLst xmlns:mc="http://schemas.openxmlformats.org/markup-compatibility/2006" xmlns:p188="http://schemas.microsoft.com/office/powerpoint/2016/overrides">
    <p:ext uri="{BB962C8B-B14F-4119-B1C7-8E2F5F9F6F7A}">
      <mc:AlternateContent>
        <mc:Choice Requires="p188">
          <p188:creationId val="2837716234"/>
        </mc:Choice>
        <mc:Fallback/>
      </mc:AlternateContent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