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Markup-compatibility demo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  <p:extLst xmlns:mc="http://schemas.openxmlformats.org/markup-compatibility/2006" xmlns:p14="http://schemas.microsoft.com/office/powerpoint/2010/main">
    <p:ext uri="{D42F4F17-F0D6-40B4-B0DA-55EDBFD4C8EE}">
      <mc:AlternateContent>
        <mc:Choice Requires="p14">
          <p14:showMediaInPreview val="1"/>
        </mc:Choice>
        <mc:Fallback/>
      </mc:AlternateConten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