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microsoft.com/office/2007/relationships/media" Target="../media/media1.mp3"/><Relationship Id="rId3" Type="http://schemas.openxmlformats.org/officeDocument/2006/relationships/video" Target="../media/media1.mp3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movi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" y="914400"/>
            <a:ext cx="1828800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