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microsoft.com/office/2007/relationships/media" Target="../media/media1.mp4"/><Relationship Id="rId3" Type="http://schemas.openxmlformats.org/officeDocument/2006/relationships/video" Target="../media/media1.mp4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pic>
        <p:nvPicPr>
          <p:cNvPr id="3" name="movie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14400" y="914400"/>
            <a:ext cx="1828800" cy="1828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