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one title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two title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three title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