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914400" y="914400"/>
            <a:ext cx="1828800" cy="914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9" name="Modern-Choice"/>
              <p:cNvSpPr/>
              <p:nvPr/>
            </p:nvSpPr>
            <p:spPr>
              <a:xfrm>
                <a:off x="3657600" y="914400"/>
                <a:ext cx="914400" cy="914400"/>
              </a:xfrm>
              <a:prstGeom prst="rect">
                <a:avLst/>
              </a:prstGeom>
            </p:spPr>
            <p:txBody>
              <a:bodyPr/>
              <a:lstStyle/>
              <a:p/>
            </p:txBody>
          </p:sp>
        </mc:Choice>
        <mc:Fallback>
          <p:sp>
            <p:nvSpPr>
              <p:cNvPr id="100" name="Fallback-Shape"/>
              <p:cNvSpPr/>
              <p:nvPr/>
            </p:nvSpPr>
            <p:spPr>
              <a:xfrm>
                <a:off x="3657600" y="914400"/>
                <a:ext cx="914400" cy="914400"/>
              </a:xfrm>
              <a:prstGeom prst="rect">
                <a:avLst/>
              </a:prstGeom>
            </p:spPr>
            <p:txBody>
              <a:bodyPr/>
              <a:lstStyle/>
              <a:p/>
            </p:txBody>
          </p:sp>
        </mc:Fallback>
      </mc:AlternateContent>
      <p:sp>
        <p:nvSpPr>
          <p:cNvPr id="3" name="Oval 2"/>
          <p:cNvSpPr/>
          <p:nvPr/>
        </p:nvSpPr>
        <p:spPr>
          <a:xfrm>
            <a:off x="3657600" y="914400"/>
            <a:ext cx="1828800" cy="914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