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Ex1.xml" ContentType="application/vnd.ms-office.chartex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68" d="100"/>
          <a:sy n="168" d="100"/>
        </p:scale>
        <p:origin x="-144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charts/_rels/chart1.xml.rels><?xml version="1.0" encoding="UTF-8" standalone="yes"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Ex1.xml.rels><?xml version="1.0" encoding="UTF-8" standalone="yes"?>
<Relationships xmlns="http://schemas.openxmlformats.org/package/2006/relationships"/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2.0</c:v>
                </c:pt>
                <c:pt idx="1">
                  <c:v>2.0</c:v>
                </c:pt>
                <c:pt idx="2">
                  <c:v>3.0</c:v>
                </c:pt>
                <c:pt idx="3">
                  <c:v>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24523624"/>
        <c:axId val="2106631112"/>
      </c:barChart>
      <c:catAx>
        <c:axId val="2124523624"/>
        <c:scaling>
          <c:orientation val="minMax"/>
        </c:scaling>
        <c:delete val="0"/>
        <c:axPos val="l"/>
        <c:majorTickMark val="out"/>
        <c:minorTickMark val="none"/>
        <c:tickLblPos val="nextTo"/>
        <c:crossAx val="2106631112"/>
        <c:crosses val="autoZero"/>
        <c:auto val="1"/>
        <c:lblAlgn val="ctr"/>
        <c:lblOffset val="100"/>
        <c:noMultiLvlLbl val="0"/>
      </c:catAx>
      <c:valAx>
        <c:axId val="21066311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1245236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Ex1.xml><?xml version="1.0" encoding="utf-8"?>
<cx:chartSpace xmlns:cx="http://schemas.microsoft.com/office/drawing/2014/chartex" xmlns:r="http://schemas.openxmlformats.org/officeDocument/2006/relationships">
  <cx:chartData>
    <cx:data id="0">
      <cx:strDim type="cat">
        <cx:f>Sheet1!$A$2:$A$5</cx:f>
        <cx:lvl ptCount="4">
          <cx:pt idx="0">Cat 1</cx:pt>
          <cx:pt idx="1">Cat 2</cx:pt>
          <cx:pt idx="2">Cat 3</cx:pt>
          <cx:pt idx="3">Cat 4</cx:pt>
        </cx:lvl>
      </cx:strDim>
      <cx:numDim type="val">
        <cx:f>Sheet1!$B$2:$B$5</cx:f>
        <cx:lvl ptCount="4" formatCode="General">
          <cx:pt idx="0">10</cx:pt>
          <cx:pt idx="1">20</cx:pt>
          <cx:pt idx="2">-5</cx:pt>
          <cx:pt idx="3">8</cx:pt>
        </cx:lvl>
      </cx:numDim>
    </cx:data>
  </cx:chartData>
  <cx:chart>
    <cx:plotArea>
      <cx:plotAreaRegion>
        <cx:plotSurface/>
        <cx:series layoutId="waterfall" hidden="0" ownerIdx="0">
          <cx:tx>
            <cx:txData>
              <cx:v>Series 1</cx:v>
            </cx:txData>
          </cx:tx>
          <cx:dataLabels pos="outEnd"/>
          <cx:dataId val="0"/>
        </cx:series>
      </cx:plotAreaRegion>
    </cx:plotArea>
  </cx:chart>
</cx:chartSpace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9" Type="http://schemas.microsoft.com/office/2014/relationships/chartEx" Target="../charts/chartEx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mc="http://schemas.openxmlformats.org/markup-compatibility/2006" xmlns:cx="http://schemas.microsoft.com/office/drawing/2014/chartex">
  <p:cSld>
    <p:spTree>
      <p:nvGrpSpPr>
        <p:cNvPr id="1" name=""/>
        <p:cNvGrpSpPr/>
        <p:nvPr/>
      </p:nvGrpSpPr>
      <p:grpSpPr/>
      <mc:AlternateContent>
        <mc:Choice xmlns:cx14="http://schemas.microsoft.com/office/drawing/2014/chartex" Requires="cx14">
          <p:graphicFrame>
            <p:nvGraphicFramePr>
              <p:cNvPr id="2" name="Chart 1"/>
              <p:cNvGraphicFramePr/>
              <p:nvPr/>
            </p:nvGraphicFramePr>
            <p:xfrm>
              <a:off x="914400" y="914400"/>
              <a:ext cx="5486400" cy="3657600"/>
            </p:xfrm>
            <a:graphic>
              <a:graphicData uri="http://schemas.microsoft.com/office/drawing/2014/chartex">
                <cx:chart r:id="rId9"/>
              </a:graphicData>
            </a:graphic>
          </p:graphicFrame>
        </mc:Choice>
        <mc:Fallback>
          <p:sp>
            <p:nvSpPr>
              <p:cNvPr id="2" name="Chart 1 Fallback"/>
              <p:cNvSpPr/>
              <p:nvPr/>
            </p:nvSpPr>
            <p:spPr>
              <a:xfrm>
                <a:off x="914400" y="914400"/>
                <a:ext cx="5486400" cy="3657600"/>
              </a:xfrm>
              <a:prstGeom prst="rect">
                <a:avLst/>
              </a:prstGeom>
            </p:spPr>
          </p:sp>
        </mc:Fallback>
      </mc:AlternateContent>
      <p:graphicFrame>
        <p:nvGraphicFramePr>
          <p:cNvPr id="3" name="Chart 2"/>
          <p:cNvGraphicFramePr/>
          <p:nvPr/>
        </p:nvGraphicFramePr>
        <p:xfrm>
          <a:off x="914400" y="5029200"/>
          <a:ext cx="5486400" cy="3657600"/>
        </p:xfrm>
        <a:graphic>
          <a:graphicData uri="http://schemas.microsoft.com/office/drawing/2014/chartex">
            <cx:chart r:id="rId9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Manager/>
  <Company>neopraxis.org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/>
  <dc:creator>python-pptx</dc:creator>
  <cp:keywords/>
  <dc:description/>
  <cp:lastModifiedBy>Steve Canny</cp:lastModifiedBy>
  <cp:revision>7</cp:revision>
  <dcterms:created xsi:type="dcterms:W3CDTF">2012-11-17T11:07:40Z</dcterms:created>
  <dcterms:modified xsi:type="dcterms:W3CDTF">2014-07-04T20:35:51Z</dcterms:modified>
  <cp:category/>
</cp:coreProperties>
</file>