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mailto:contact@example.com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4572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2"/>
              </a:rPr>
              <a:t>Send email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