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xample.com/no-orphan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r:id="rId2"/>
              </a:rPr>
              <a:t>Resolved external hyperlink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