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  <p:sldId id="353" r:id="rId104"/>
    <p:sldId id="354" r:id="rId105"/>
    <p:sldId id="355" r:id="rId10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Relationship Id="rId90" Type="http://schemas.openxmlformats.org/officeDocument/2006/relationships/slide" Target="slides/slide84.xml"/><Relationship Id="rId91" Type="http://schemas.openxmlformats.org/officeDocument/2006/relationships/slide" Target="slides/slide85.xml"/><Relationship Id="rId92" Type="http://schemas.openxmlformats.org/officeDocument/2006/relationships/slide" Target="slides/slide86.xml"/><Relationship Id="rId93" Type="http://schemas.openxmlformats.org/officeDocument/2006/relationships/slide" Target="slides/slide87.xml"/><Relationship Id="rId94" Type="http://schemas.openxmlformats.org/officeDocument/2006/relationships/slide" Target="slides/slide88.xml"/><Relationship Id="rId95" Type="http://schemas.openxmlformats.org/officeDocument/2006/relationships/slide" Target="slides/slide89.xml"/><Relationship Id="rId96" Type="http://schemas.openxmlformats.org/officeDocument/2006/relationships/slide" Target="slides/slide90.xml"/><Relationship Id="rId97" Type="http://schemas.openxmlformats.org/officeDocument/2006/relationships/slide" Target="slides/slide91.xml"/><Relationship Id="rId98" Type="http://schemas.openxmlformats.org/officeDocument/2006/relationships/slide" Target="slides/slide92.xml"/><Relationship Id="rId99" Type="http://schemas.openxmlformats.org/officeDocument/2006/relationships/slide" Target="slides/slide93.xml"/><Relationship Id="rId100" Type="http://schemas.openxmlformats.org/officeDocument/2006/relationships/slide" Target="slides/slide94.xml"/><Relationship Id="rId101" Type="http://schemas.openxmlformats.org/officeDocument/2006/relationships/slide" Target="slides/slide95.xml"/><Relationship Id="rId102" Type="http://schemas.openxmlformats.org/officeDocument/2006/relationships/slide" Target="slides/slide96.xml"/><Relationship Id="rId103" Type="http://schemas.openxmlformats.org/officeDocument/2006/relationships/slide" Target="slides/slide97.xml"/><Relationship Id="rId104" Type="http://schemas.openxmlformats.org/officeDocument/2006/relationships/slide" Target="slides/slide98.xml"/><Relationship Id="rId105" Type="http://schemas.openxmlformats.org/officeDocument/2006/relationships/slide" Target="slides/slide99.xml"/><Relationship Id="rId106" Type="http://schemas.openxmlformats.org/officeDocument/2006/relationships/slide" Target="slides/slide100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10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100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33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34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35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36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37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38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40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41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42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43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44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45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46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47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48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50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51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52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53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54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55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56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57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58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60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61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62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63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64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65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66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67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68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70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71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72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73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74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75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76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77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78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80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81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82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83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84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85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86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87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88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90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91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92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93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94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95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96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97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98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100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