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2743200" cy="1828800"/>
          </a:xfrm>
          <a:prstGeom prst="rect">
            <a:avLst/>
          </a:prstGeom>
          <a:solidFill>
            <a:srgbClr val="00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