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Rectangle 2"/>
          <p:cNvSpPr/>
          <p:nvPr/>
        </p:nvSpPr>
        <p:spPr>
          <a:xfrm>
            <a:off x="914400" y="914400"/>
            <a:ext cx="2743200" cy="1828800"/>
          </a:xfrm>
          <a:prstGeom prst="rect">
            <a:avLst/>
          </a:prstGeom>
          <a:solidFill>
            <a:srgbClr val="FF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