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cxnSp>
        <p:nvCxnSpPr>
          <p:cNvPr id="3" name="Connector 2"/>
          <p:cNvCxnSpPr/>
          <p:nvPr/>
        </p:nvCxnSpPr>
        <p:spPr>
          <a:xfrm>
            <a:off x="914400" y="914400"/>
            <a:ext cx="3657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