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Swoosh Arrow 2"/>
          <p:cNvSpPr/>
          <p:nvPr/>
        </p:nvSpPr>
        <p:spPr>
          <a:xfrm>
            <a:off x="914400" y="914400"/>
            <a:ext cx="1828800" cy="1828800"/>
          </a:xfrm>
          <a:prstGeom prst="swoosh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