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/>
        </p:txBody>
      </p:sp>
      <p:sp>
        <p:nvSpPr>
          <p:cNvPr id="5" name="Text Placeholder 4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