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Layout idx 7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/>
        <p:txBody>
          <a:bodyPr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