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Layout idx 9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idx="1" orient="vert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