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Theme override: override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verride">
    <a:dk1>
      <a:srgbClr val="000000"/>
    </a:dk1>
    <a:lt1>
      <a:srgbClr val="FFFFFF"/>
    </a:lt1>
    <a:dk2>
      <a:srgbClr val="1F497D"/>
    </a:dk2>
    <a:lt2>
      <a:srgbClr val="EEECE1"/>
    </a:lt2>
    <a:accent1>
      <a:srgbClr val="FF0000"/>
    </a:accent1>
    <a:accent2>
      <a:srgbClr val="00FF00"/>
    </a:accent2>
    <a:accent3>
      <a:srgbClr val="0000FF"/>
    </a:accent3>
    <a:accent4>
      <a:srgbClr val="FFFF00"/>
    </a:accent4>
    <a:accent5>
      <a:srgbClr val="FF00FF"/>
    </a:accent5>
    <a:accent6>
      <a:srgbClr val="00FFFF"/>
    </a:accent6>
    <a:hlink>
      <a:srgbClr val="0000FF"/>
    </a:hlink>
    <a:folHlink>
      <a:srgbClr val="800080"/>
    </a:folHlink>
  </a:clrScheme>
  <a:fontScheme name="Overrid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verride">
    <a:fillStyleLst>
      <a:solidFill>
        <a:schemeClr val="phClr"/>
      </a:solidFill>
      <a:solidFill>
        <a:schemeClr val="phClr"/>
      </a:solidFill>
      <a:solidFill>
        <a:schemeClr val="phClr"/>
      </a:solidFill>
    </a:fillStyleLst>
    <a:lnStyleLst>
      <a:ln/>
      <a:ln/>
      <a:ln/>
    </a:lnStyleLst>
    <a:effectStyleLst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solidFill>
        <a:schemeClr val="phClr"/>
      </a:solidFill>
      <a:solidFill>
        <a:schemeClr val="phClr"/>
      </a:soli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