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3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4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These are speaker notes</a:t>
            </a:r>
          </a:p>
        </p:txBody>
      </p:sp>
      <p:sp>
        <p:nvSpPr>
          <p:cNvPr id="4" name="Slide Number Placeholder 6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Slide with notes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