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Title with subtitle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A subtitle appears below the title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