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/>
            <a:r>
              <a:t>Aligned paragraph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