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Bullet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har char="-"/>
            </a:pPr>
            <a:r>
              <a:t>Bullet item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