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TextBox 2"/>
          <p:cNvSpPr txBox="1"/>
          <p:nvPr/>
        </p:nvSpPr>
        <p:spPr>
          <a:xfrm>
            <a:off x="914400" y="914400"/>
            <a:ext cx="36576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>
                <a:solidFill>
                  <a:srgbClr val="FF0000"/>
                </a:solidFill>
              </a:rPr>
              <a:t>Red colored slide text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