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timing</a:t>
            </a:r>
          </a:p>
        </p:txBody>
      </p:sp>
    </p:spTree>
  </p:cSld>
  <p:clrMapOvr>
    <a:masterClrMapping/>
  </p:clrMapOvr>
  <p:transition xmlns:p14="http://schemas.microsoft.com/office/powerpoint/2010/main" advClick="0" advTm="5000" p14:dur="10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